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49:56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1:05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1:10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24575,'4'0'0,"6"0"0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1:12.6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1:20.5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1:21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0:17.8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0:28.2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0:37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0:40.3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0:48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0:50.5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0:57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6T14:51:02.5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560DC-D34C-50C9-05C0-FD08351E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F49B05-AB04-4A57-5580-4976134D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B8D66-80C5-4B0C-9275-9E9A293248C7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BFC23A-44C5-D1D3-5D95-222BAFA3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76346C-3121-B454-9176-1FC363BB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60C8-733C-4263-BAE8-39ED0866E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45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C92E5C9-2200-B68E-4126-221CADA7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BA7F84-D58B-A453-6F0C-9A3ED26F5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25C902-BFB4-C024-80C2-9708081996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8D66-80C5-4B0C-9275-9E9A293248C7}" type="datetimeFigureOut">
              <a:rPr lang="nl-NL" smtClean="0"/>
              <a:t>16-11-2023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43BFA4-6989-ECF7-3E41-C5FB274CD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76A8F2-C9C4-BDF8-D004-BF3B2F017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60C8-733C-4263-BAE8-39ED0866EF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63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ustomXml" Target="../ink/ink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526E339-C6D3-D864-EBE2-9A3114DB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838CDE-C1E2-BD44-890F-9FA9CAEA81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DC65C1F3-087C-6247-1EE2-817B311129D9}"/>
                  </a:ext>
                </a:extLst>
              </p14:cNvPr>
              <p14:cNvContentPartPr/>
              <p14:nvPr/>
            </p14:nvContentPartPr>
            <p14:xfrm>
              <a:off x="11216983" y="6527385"/>
              <a:ext cx="36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DC65C1F3-087C-6247-1EE2-817B311129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3983" y="6464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419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7213901-C059-8A6B-1B34-DC522A58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EF12CB-59F4-103A-9AF4-C1642E187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04983B10-887E-C054-9D2D-6D04EFA07146}"/>
              </a:ext>
            </a:extLst>
          </p:cNvPr>
          <p:cNvGrpSpPr/>
          <p:nvPr/>
        </p:nvGrpSpPr>
        <p:grpSpPr>
          <a:xfrm>
            <a:off x="11171623" y="6545385"/>
            <a:ext cx="63720" cy="360"/>
            <a:chOff x="11171623" y="6545385"/>
            <a:chExt cx="6372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08730DFD-B95F-1AE2-3FC1-84AC57131DDE}"/>
                    </a:ext>
                  </a:extLst>
                </p14:cNvPr>
                <p14:cNvContentPartPr/>
                <p14:nvPr/>
              </p14:nvContentPartPr>
              <p14:xfrm>
                <a:off x="11171623" y="6545385"/>
                <a:ext cx="360" cy="360"/>
              </p14:xfrm>
            </p:contentPart>
          </mc:Choice>
          <mc:Fallback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08730DFD-B95F-1AE2-3FC1-84AC57131DD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08983" y="64823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B24449BC-EB5C-C9D5-5774-F21CAFFD6ED2}"/>
                    </a:ext>
                  </a:extLst>
                </p14:cNvPr>
                <p14:cNvContentPartPr/>
                <p14:nvPr/>
              </p14:nvContentPartPr>
              <p14:xfrm>
                <a:off x="11234983" y="6545385"/>
                <a:ext cx="360" cy="360"/>
              </p14:xfrm>
            </p:contentPart>
          </mc:Choice>
          <mc:Fallback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B24449BC-EB5C-C9D5-5774-F21CAFFD6ED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72343" y="648238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415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3FDC24-87F5-D307-36EB-CA8C471E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B0080A-21E8-43D1-731D-02B58C303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22AC6448-0B42-8ED4-0B7F-4165B2F5BD89}"/>
                  </a:ext>
                </a:extLst>
              </p14:cNvPr>
              <p14:cNvContentPartPr/>
              <p14:nvPr/>
            </p14:nvContentPartPr>
            <p14:xfrm>
              <a:off x="11207623" y="6545385"/>
              <a:ext cx="36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22AC6448-0B42-8ED4-0B7F-4165B2F5BD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44983" y="6482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005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FB17BC-4A2E-E571-C37B-9E3391AB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CF956F-42C5-A2FE-E96E-92832CAB6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AAB2FE-7479-9B63-91FC-CA467172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AA3B6F-1E1D-7ED6-92FF-8BE3CFDF8B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48B68EC0-D96B-267F-A654-B1AEF7D9CCB2}"/>
                  </a:ext>
                </a:extLst>
              </p14:cNvPr>
              <p14:cNvContentPartPr/>
              <p14:nvPr/>
            </p14:nvContentPartPr>
            <p14:xfrm>
              <a:off x="11234983" y="6536025"/>
              <a:ext cx="36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48B68EC0-D96B-267F-A654-B1AEF7D9CC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2343" y="6473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55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A2AFB3-82E2-4C2E-7FB1-A4F4E0DC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AD2E20-7846-14AD-C48E-591D97EA5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A66EB145-0D61-2D89-AFBF-8E2611374C40}"/>
                  </a:ext>
                </a:extLst>
              </p14:cNvPr>
              <p14:cNvContentPartPr/>
              <p14:nvPr/>
            </p14:nvContentPartPr>
            <p14:xfrm>
              <a:off x="10881823" y="6527385"/>
              <a:ext cx="36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A66EB145-0D61-2D89-AFBF-8E2611374C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19183" y="64643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73E6DEEE-A695-6A59-3016-8D461A5EFD09}"/>
                  </a:ext>
                </a:extLst>
              </p14:cNvPr>
              <p14:cNvContentPartPr/>
              <p14:nvPr/>
            </p14:nvContentPartPr>
            <p14:xfrm>
              <a:off x="11225983" y="654538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73E6DEEE-A695-6A59-3016-8D461A5EFD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2983" y="6482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76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F453AD-66A1-5249-14E9-A4213349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CA68E5-68E6-9064-0241-B88F07F46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5D4F9345-4826-0213-4B81-19C22776F938}"/>
                  </a:ext>
                </a:extLst>
              </p14:cNvPr>
              <p14:cNvContentPartPr/>
              <p14:nvPr/>
            </p14:nvContentPartPr>
            <p14:xfrm>
              <a:off x="10890823" y="6563385"/>
              <a:ext cx="36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5D4F9345-4826-0213-4B81-19C22776F9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8183" y="650074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6F6657F6-AD29-A480-4CD2-519E32326C8A}"/>
                  </a:ext>
                </a:extLst>
              </p14:cNvPr>
              <p14:cNvContentPartPr/>
              <p14:nvPr/>
            </p14:nvContentPartPr>
            <p14:xfrm>
              <a:off x="11225983" y="653602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6F6657F6-AD29-A480-4CD2-519E32326C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2983" y="6473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61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06A2E2C-599B-17C3-A206-23E024DD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D60A1E-7574-CB8D-B9F3-371ABF8C74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FC9B616C-4636-1E30-0542-97D0143D85CF}"/>
                  </a:ext>
                </a:extLst>
              </p14:cNvPr>
              <p14:cNvContentPartPr/>
              <p14:nvPr/>
            </p14:nvContentPartPr>
            <p14:xfrm>
              <a:off x="11225983" y="6536025"/>
              <a:ext cx="36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FC9B616C-4636-1E30-0542-97D0143D85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2983" y="6473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51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FF808C5-9F65-9BBF-67B7-6DE8FDFF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8FC512-2F65-8EDD-D5CB-7EDFC21A93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4BA6B2FB-437A-1F25-1A05-FDDE205CE443}"/>
                  </a:ext>
                </a:extLst>
              </p14:cNvPr>
              <p14:cNvContentPartPr/>
              <p14:nvPr/>
            </p14:nvContentPartPr>
            <p14:xfrm>
              <a:off x="10845823" y="6563385"/>
              <a:ext cx="36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4BA6B2FB-437A-1F25-1A05-FDDE205CE4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2823" y="650074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6F8F16F3-4147-46ED-6962-5BBA30404124}"/>
                  </a:ext>
                </a:extLst>
              </p14:cNvPr>
              <p14:cNvContentPartPr/>
              <p14:nvPr/>
            </p14:nvContentPartPr>
            <p14:xfrm>
              <a:off x="11234983" y="654538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6F8F16F3-4147-46ED-6962-5BBA304041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2343" y="6482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83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E89CDC-65BA-B9F3-E98E-02FF8525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1DED79-51BC-847E-25B7-63EF9CC00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D17A46E0-39B2-615E-A7D0-0A12D4AF842B}"/>
                  </a:ext>
                </a:extLst>
              </p14:cNvPr>
              <p14:cNvContentPartPr/>
              <p14:nvPr/>
            </p14:nvContentPartPr>
            <p14:xfrm>
              <a:off x="10900183" y="6400305"/>
              <a:ext cx="5400" cy="3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D17A46E0-39B2-615E-A7D0-0A12D4AF84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7183" y="6337305"/>
                <a:ext cx="131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B42CEF43-E93E-23EF-8A57-E73C677238F5}"/>
                  </a:ext>
                </a:extLst>
              </p14:cNvPr>
              <p14:cNvContentPartPr/>
              <p14:nvPr/>
            </p14:nvContentPartPr>
            <p14:xfrm>
              <a:off x="11225983" y="6545385"/>
              <a:ext cx="360" cy="360"/>
            </p14:xfrm>
          </p:contentPart>
        </mc:Choice>
        <mc:Fallback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B42CEF43-E93E-23EF-8A57-E73C677238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62983" y="6482385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6201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</dc:creator>
  <cp:lastModifiedBy>Phillip</cp:lastModifiedBy>
  <cp:revision>2</cp:revision>
  <dcterms:created xsi:type="dcterms:W3CDTF">2023-11-16T13:53:45Z</dcterms:created>
  <dcterms:modified xsi:type="dcterms:W3CDTF">2023-11-16T14:51:36Z</dcterms:modified>
</cp:coreProperties>
</file>